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C8135B-23E8-4451-9329-91D9F8A7C9E4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6EC09A-7FD9-4962-B6E6-B1548EF56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438400"/>
            <a:ext cx="8458200" cy="1222375"/>
          </a:xfrm>
        </p:spPr>
        <p:txBody>
          <a:bodyPr/>
          <a:lstStyle/>
          <a:p>
            <a:r>
              <a:rPr lang="en-US" dirty="0" err="1" smtClean="0"/>
              <a:t>Paleo</a:t>
            </a:r>
            <a:r>
              <a:rPr lang="en-US" dirty="0" smtClean="0"/>
              <a:t> People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458200" y="3810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the yellow volume horn on </a:t>
            </a:r>
            <a:r>
              <a:rPr lang="en-US" u="sng" dirty="0" smtClean="0"/>
              <a:t>each</a:t>
            </a:r>
            <a:r>
              <a:rPr lang="en-US" dirty="0" smtClean="0"/>
              <a:t> slide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077200" y="6858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4681537" cy="4281607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229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pic>
        <p:nvPicPr>
          <p:cNvPr id="1026" name="Picture 2" descr="Paleoindian hou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57501"/>
            <a:ext cx="6934200" cy="4000499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53400" y="533400"/>
            <a:ext cx="304800" cy="304800"/>
          </a:xfrm>
          <a:prstGeom prst="rect">
            <a:avLst/>
          </a:prstGeom>
        </p:spPr>
      </p:pic>
      <p:pic>
        <p:nvPicPr>
          <p:cNvPr id="5122" name="Picture 2" descr="http://www.blm.gov/pgdata/etc/medialib/blm/wy/field-offices/cody/pics.Par.2740.Image.300.200.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28575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8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Brush Shelter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0400" y="1905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77000" y="26670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pic>
        <p:nvPicPr>
          <p:cNvPr id="16386" name="Picture 2" descr="http://t0.gstatic.com/images?q=tbn:ANd9GcRw6COZQFnRzydySYWdvR2dFh3OyEOupHtblzDl8J6J_mKsBMB3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2362200" cy="2746059"/>
          </a:xfrm>
          <a:prstGeom prst="rect">
            <a:avLst/>
          </a:prstGeom>
          <a:noFill/>
        </p:spPr>
      </p:pic>
      <p:pic>
        <p:nvPicPr>
          <p:cNvPr id="16388" name="Picture 4" descr="http://www.texasbeyondhistory.net/kids/images/lubbock-m19-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106234" cy="1910334"/>
          </a:xfrm>
          <a:prstGeom prst="rect">
            <a:avLst/>
          </a:prstGeom>
          <a:noFill/>
        </p:spPr>
      </p:pic>
      <p:pic>
        <p:nvPicPr>
          <p:cNvPr id="16390" name="Picture 6" descr="https://woodward8.wikispaces.com/file/view/Nomads2.jpg/37195395/Nomad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3905250" cy="2658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55626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Nomadic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Hunters and Gatherers</a:t>
            </a:r>
            <a:endParaRPr lang="en-US" sz="3000" dirty="0"/>
          </a:p>
        </p:txBody>
      </p:sp>
      <p:pic>
        <p:nvPicPr>
          <p:cNvPr id="16392" name="Picture 8" descr="http://associations.missouristate.edu/mas/macquest/desk/paleovilla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00200"/>
            <a:ext cx="3543300" cy="1285876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pic>
        <p:nvPicPr>
          <p:cNvPr id="17410" name="Picture 2" descr="http://associations.missouristate.edu/mas/macquest/desk/paleohu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2381250" cy="3305175"/>
          </a:xfrm>
          <a:prstGeom prst="rect">
            <a:avLst/>
          </a:prstGeom>
          <a:noFill/>
        </p:spPr>
      </p:pic>
      <p:pic>
        <p:nvPicPr>
          <p:cNvPr id="17412" name="Picture 4" descr="http://associations.missouristate.edu/mas/macquest/desk/hidepre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3086100" cy="2181226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TcQimOoWqB9wTgKvaOj6c9RXSDr65ULwciBKSrxI9UwmN6KL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886200"/>
            <a:ext cx="3200400" cy="2715095"/>
          </a:xfrm>
          <a:prstGeom prst="rect">
            <a:avLst/>
          </a:prstGeom>
          <a:noFill/>
        </p:spPr>
      </p:pic>
      <p:pic>
        <p:nvPicPr>
          <p:cNvPr id="17416" name="Picture 8" descr="http://www.peterpalms.com/peaux2/chinaraccoon114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447800"/>
            <a:ext cx="3686175" cy="1905000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18434" name="Picture 2" descr="http://www.gardenweasel.com/wp-content/uploads/2013/02/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3657600" cy="1175138"/>
          </a:xfrm>
          <a:prstGeom prst="rect">
            <a:avLst/>
          </a:prstGeom>
          <a:noFill/>
        </p:spPr>
      </p:pic>
      <p:pic>
        <p:nvPicPr>
          <p:cNvPr id="18436" name="Picture 4" descr="http://choicefare.files.wordpress.com/2013/02/100_2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85800"/>
            <a:ext cx="2819400" cy="2114551"/>
          </a:xfrm>
          <a:prstGeom prst="rect">
            <a:avLst/>
          </a:prstGeom>
          <a:noFill/>
        </p:spPr>
      </p:pic>
      <p:pic>
        <p:nvPicPr>
          <p:cNvPr id="18438" name="Picture 6" descr="http://www.thymewilltell.com/ber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048000" cy="2028826"/>
          </a:xfrm>
          <a:prstGeom prst="rect">
            <a:avLst/>
          </a:prstGeom>
          <a:noFill/>
        </p:spPr>
      </p:pic>
      <p:pic>
        <p:nvPicPr>
          <p:cNvPr id="18440" name="Picture 8" descr="http://associations.missouristate.edu/mas/macquest/desk/mastodonhun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581400"/>
            <a:ext cx="2514600" cy="2019301"/>
          </a:xfrm>
          <a:prstGeom prst="rect">
            <a:avLst/>
          </a:prstGeom>
          <a:noFill/>
        </p:spPr>
      </p:pic>
      <p:pic>
        <p:nvPicPr>
          <p:cNvPr id="18442" name="Picture 10" descr="http://associations.missouristate.edu/mas/macquest/desk/atlatlhunt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667000"/>
            <a:ext cx="2057400" cy="1619251"/>
          </a:xfrm>
          <a:prstGeom prst="rect">
            <a:avLst/>
          </a:prstGeom>
          <a:noFill/>
        </p:spPr>
      </p:pic>
      <p:pic>
        <p:nvPicPr>
          <p:cNvPr id="18444" name="Picture 12" descr="http://www.crowcanyon.org/EducationProducts/peoples_mesa_verde/images/paleoindian_hous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572000"/>
            <a:ext cx="3657600" cy="1969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386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895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oots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Mastodon and Mammoth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 hearth</a:t>
            </a:r>
            <a:endParaRPr lang="en-US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153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Artifacts</a:t>
            </a:r>
            <a:endParaRPr lang="en-US" dirty="0"/>
          </a:p>
        </p:txBody>
      </p:sp>
      <p:pic>
        <p:nvPicPr>
          <p:cNvPr id="4" name="Picture 3" descr="atla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352800" cy="1362075"/>
          </a:xfrm>
          <a:prstGeom prst="rect">
            <a:avLst/>
          </a:prstGeom>
        </p:spPr>
      </p:pic>
      <p:pic>
        <p:nvPicPr>
          <p:cNvPr id="5" name="Picture 4" descr="glossary_mano_met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3333750" cy="2971800"/>
          </a:xfrm>
          <a:prstGeom prst="rect">
            <a:avLst/>
          </a:prstGeom>
        </p:spPr>
      </p:pic>
      <p:pic>
        <p:nvPicPr>
          <p:cNvPr id="19458" name="Picture 2" descr="http://www.j-and-dee-artifacts.com/images/accordion/paleo-rock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029200"/>
            <a:ext cx="2667000" cy="1600200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QDhM8D1AHTZ6SNjKBLGS8LzYwDRHS3UuHtQPLkDGcyh5-ctOu3:www.thefurtrapper.com/images/Paleo-Indian%2520Poi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19200"/>
            <a:ext cx="3276600" cy="2454289"/>
          </a:xfrm>
          <a:prstGeom prst="rect">
            <a:avLst/>
          </a:prstGeom>
          <a:noFill/>
        </p:spPr>
      </p:pic>
      <p:pic>
        <p:nvPicPr>
          <p:cNvPr id="11" name="Picture 10" descr="twi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3200400"/>
            <a:ext cx="2434240" cy="1573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etroglyphs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106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Atlatl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36</Words>
  <Application>Microsoft Office PowerPoint</Application>
  <PresentationFormat>On-screen Show (4:3)</PresentationFormat>
  <Paragraphs>19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Paleo People</vt:lpstr>
      <vt:lpstr>Introduction</vt:lpstr>
      <vt:lpstr>Housing</vt:lpstr>
      <vt:lpstr>Daily Life</vt:lpstr>
      <vt:lpstr>Clothing</vt:lpstr>
      <vt:lpstr>Food</vt:lpstr>
      <vt:lpstr>Tools and Artifacts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 People</dc:title>
  <dc:creator>kzolp</dc:creator>
  <cp:lastModifiedBy>kzolp</cp:lastModifiedBy>
  <cp:revision>15</cp:revision>
  <dcterms:created xsi:type="dcterms:W3CDTF">2014-10-21T17:41:37Z</dcterms:created>
  <dcterms:modified xsi:type="dcterms:W3CDTF">2014-10-23T21:37:14Z</dcterms:modified>
</cp:coreProperties>
</file>