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9364-8D0D-4CAF-8234-BB7647C90E3A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9A28-CCAE-481A-81C8-22D821F3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9364-8D0D-4CAF-8234-BB7647C90E3A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9A28-CCAE-481A-81C8-22D821F3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9364-8D0D-4CAF-8234-BB7647C90E3A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9A28-CCAE-481A-81C8-22D821F3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9364-8D0D-4CAF-8234-BB7647C90E3A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9A28-CCAE-481A-81C8-22D821F3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9364-8D0D-4CAF-8234-BB7647C90E3A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9A28-CCAE-481A-81C8-22D821F3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9364-8D0D-4CAF-8234-BB7647C90E3A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9A28-CCAE-481A-81C8-22D821F3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9364-8D0D-4CAF-8234-BB7647C90E3A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9A28-CCAE-481A-81C8-22D821F3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9364-8D0D-4CAF-8234-BB7647C90E3A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9A28-CCAE-481A-81C8-22D821F3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9364-8D0D-4CAF-8234-BB7647C90E3A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9A28-CCAE-481A-81C8-22D821F3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9364-8D0D-4CAF-8234-BB7647C90E3A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9A28-CCAE-481A-81C8-22D821F3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9364-8D0D-4CAF-8234-BB7647C90E3A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9A28-CCAE-481A-81C8-22D821F3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B9364-8D0D-4CAF-8234-BB7647C90E3A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69A28-CCAE-481A-81C8-22D821F32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immertwins.com/movie/starter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How to make a cartoon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erobinson\AppData\Local\Microsoft\Windows\Temporary Internet Files\Content.IE5\PAVWZ7M4\MC9001334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81400"/>
            <a:ext cx="2945394" cy="2933026"/>
          </a:xfrm>
          <a:prstGeom prst="rect">
            <a:avLst/>
          </a:prstGeom>
          <a:noFill/>
        </p:spPr>
      </p:pic>
      <p:pic>
        <p:nvPicPr>
          <p:cNvPr id="1028" name="Picture 4" descr="C:\Users\erobinson\AppData\Local\Microsoft\Windows\Temporary Internet Files\Content.IE5\PAVWZ7M4\MC9001406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0"/>
            <a:ext cx="1981200" cy="2807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ad</a:t>
            </a:r>
          </a:p>
          <a:p>
            <a:r>
              <a:rPr lang="en-US" dirty="0" smtClean="0"/>
              <a:t>Scary</a:t>
            </a:r>
          </a:p>
          <a:p>
            <a:r>
              <a:rPr lang="en-US" dirty="0" smtClean="0"/>
              <a:t>Funny</a:t>
            </a:r>
          </a:p>
          <a:p>
            <a:r>
              <a:rPr lang="en-US" dirty="0" smtClean="0"/>
              <a:t>Action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are the characters? What are they like? What are their emotions?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Tall</a:t>
            </a:r>
          </a:p>
          <a:p>
            <a:r>
              <a:rPr lang="en-US" dirty="0" smtClean="0"/>
              <a:t>Short</a:t>
            </a:r>
          </a:p>
          <a:p>
            <a:r>
              <a:rPr lang="en-US" dirty="0" smtClean="0"/>
              <a:t>Skinny</a:t>
            </a:r>
          </a:p>
          <a:p>
            <a:r>
              <a:rPr lang="en-US" dirty="0" smtClean="0"/>
              <a:t>Fat</a:t>
            </a:r>
          </a:p>
          <a:p>
            <a:r>
              <a:rPr lang="en-US" dirty="0" smtClean="0"/>
              <a:t>Sad</a:t>
            </a:r>
          </a:p>
          <a:p>
            <a:r>
              <a:rPr lang="en-US" dirty="0" smtClean="0"/>
              <a:t>Mad</a:t>
            </a:r>
          </a:p>
          <a:p>
            <a:r>
              <a:rPr lang="en-US" dirty="0" smtClean="0"/>
              <a:t>Happy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get started!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24205" y="3244334"/>
            <a:ext cx="44955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http://www.zimmertwins.com/movie/starters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to make a cartoon</vt:lpstr>
      <vt:lpstr>What is it?</vt:lpstr>
      <vt:lpstr>Who are the characters? What are they like? What are their emotions?</vt:lpstr>
      <vt:lpstr>Lets get started!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cartoon</dc:title>
  <dc:creator>kzolp</dc:creator>
  <cp:lastModifiedBy>Kurt Zolp</cp:lastModifiedBy>
  <cp:revision>3</cp:revision>
  <dcterms:created xsi:type="dcterms:W3CDTF">2014-04-11T14:31:50Z</dcterms:created>
  <dcterms:modified xsi:type="dcterms:W3CDTF">2014-04-11T15:13:14Z</dcterms:modified>
</cp:coreProperties>
</file>