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20ABDE0-6E8B-4868-9F93-6DFA5F56130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E2CEB63-B5B3-4F6D-A4DE-32AC65172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Archaic People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3058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Introduction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6146" name="Picture 2" descr="Map showing migration of people during the Archaic perio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662792" cy="5226026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820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Housing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5122" name="Picture 2" descr="Archaic hous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6362700" cy="3343275"/>
          </a:xfrm>
          <a:prstGeom prst="rect">
            <a:avLst/>
          </a:prstGeom>
          <a:noFill/>
        </p:spPr>
      </p:pic>
      <p:pic>
        <p:nvPicPr>
          <p:cNvPr id="5124" name="Picture 4" descr="Alcove with an archaeological site (cliff dwelling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2619375" cy="1962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541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Rock Alcove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3820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Daily Life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4098" name="Picture 2" descr="http://www.j-and-dee-artifacts.com/images/slider%20photos/paleo-indian-caribou-hun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3800"/>
            <a:ext cx="7505700" cy="2760430"/>
          </a:xfrm>
          <a:prstGeom prst="rect">
            <a:avLst/>
          </a:prstGeom>
          <a:noFill/>
        </p:spPr>
      </p:pic>
      <p:pic>
        <p:nvPicPr>
          <p:cNvPr id="4100" name="Picture 4" descr="http://bama.ua.edu/~alaarch/Images/Archaiclif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3048000" cy="3068877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5344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Clothing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4" name="Picture 6" descr="https://encrypted-tbn3.gstatic.com/images?q=tbn:ANd9GcTcQimOoWqB9wTgKvaOj6c9RXSDr65ULwciBKSrxI9UwmN6KL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3200400" cy="2715095"/>
          </a:xfrm>
          <a:prstGeom prst="rect">
            <a:avLst/>
          </a:prstGeom>
          <a:noFill/>
        </p:spPr>
      </p:pic>
      <p:pic>
        <p:nvPicPr>
          <p:cNvPr id="5" name="Picture 4" descr="http://associations.missouristate.edu/mas/macquest/desk/hidepre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3086100" cy="2181226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4582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Yucc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10000"/>
            <a:ext cx="1266825" cy="2209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Food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2050" name="Picture 2" descr="Dee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400"/>
            <a:ext cx="1657350" cy="1666875"/>
          </a:xfrm>
          <a:prstGeom prst="rect">
            <a:avLst/>
          </a:prstGeom>
          <a:noFill/>
        </p:spPr>
      </p:pic>
      <p:pic>
        <p:nvPicPr>
          <p:cNvPr id="2052" name="Picture 4" descr="Elk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752600"/>
            <a:ext cx="1343025" cy="1666875"/>
          </a:xfrm>
          <a:prstGeom prst="rect">
            <a:avLst/>
          </a:prstGeom>
          <a:noFill/>
        </p:spPr>
      </p:pic>
      <p:pic>
        <p:nvPicPr>
          <p:cNvPr id="2054" name="Picture 6" descr="Bighorn sheep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57200"/>
            <a:ext cx="1409700" cy="1666875"/>
          </a:xfrm>
          <a:prstGeom prst="rect">
            <a:avLst/>
          </a:prstGeom>
          <a:noFill/>
        </p:spPr>
      </p:pic>
      <p:pic>
        <p:nvPicPr>
          <p:cNvPr id="2056" name="Picture 8" descr="Rabbit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533400"/>
            <a:ext cx="1409700" cy="1666875"/>
          </a:xfrm>
          <a:prstGeom prst="rect">
            <a:avLst/>
          </a:prstGeom>
          <a:noFill/>
        </p:spPr>
      </p:pic>
      <p:pic>
        <p:nvPicPr>
          <p:cNvPr id="2058" name="Picture 10" descr="Pinyon tree (close-up)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4267200"/>
            <a:ext cx="1171575" cy="2209801"/>
          </a:xfrm>
          <a:prstGeom prst="rect">
            <a:avLst/>
          </a:prstGeom>
          <a:noFill/>
        </p:spPr>
      </p:pic>
      <p:pic>
        <p:nvPicPr>
          <p:cNvPr id="2062" name="Picture 14" descr="Ricegrass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2514600"/>
            <a:ext cx="1152525" cy="2209801"/>
          </a:xfrm>
          <a:prstGeom prst="rect">
            <a:avLst/>
          </a:prstGeom>
          <a:noFill/>
        </p:spPr>
      </p:pic>
      <p:pic>
        <p:nvPicPr>
          <p:cNvPr id="2064" name="Picture 16" descr="Amaranth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3886200"/>
            <a:ext cx="1152525" cy="2209801"/>
          </a:xfrm>
          <a:prstGeom prst="rect">
            <a:avLst/>
          </a:prstGeom>
          <a:noFill/>
        </p:spPr>
      </p:pic>
      <p:pic>
        <p:nvPicPr>
          <p:cNvPr id="2066" name="Picture 18" descr="Goosefoot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828800"/>
            <a:ext cx="1209675" cy="2209801"/>
          </a:xfrm>
          <a:prstGeom prst="rect">
            <a:avLst/>
          </a:prstGeom>
          <a:noFill/>
        </p:spPr>
      </p:pic>
      <p:pic>
        <p:nvPicPr>
          <p:cNvPr id="2068" name="Picture 20" descr="Squash seeds (top); corn seeds, or kernels (bottom)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3581400"/>
            <a:ext cx="2819400" cy="2585477"/>
          </a:xfrm>
          <a:prstGeom prst="rect">
            <a:avLst/>
          </a:prstGeom>
          <a:noFill/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83058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Tools and Artifacts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1026" name="Picture 2" descr="Atlatl, spear, dart, and projectile poin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000750" cy="1619251"/>
          </a:xfrm>
          <a:prstGeom prst="rect">
            <a:avLst/>
          </a:prstGeom>
          <a:noFill/>
        </p:spPr>
      </p:pic>
      <p:pic>
        <p:nvPicPr>
          <p:cNvPr id="1028" name="Picture 4" descr="Basin metate and one-hand mano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24400"/>
            <a:ext cx="2857500" cy="2009776"/>
          </a:xfrm>
          <a:prstGeom prst="rect">
            <a:avLst/>
          </a:prstGeom>
          <a:noFill/>
        </p:spPr>
      </p:pic>
      <p:pic>
        <p:nvPicPr>
          <p:cNvPr id="3" name="Picture 2" descr="http://ahcuah.files.wordpress.com/2012/06/pueblosandal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419600"/>
            <a:ext cx="3429000" cy="2286000"/>
          </a:xfrm>
          <a:prstGeom prst="rect">
            <a:avLst/>
          </a:prstGeom>
          <a:noFill/>
        </p:spPr>
      </p:pic>
      <p:pic>
        <p:nvPicPr>
          <p:cNvPr id="6" name="Picture 2" descr="http://image.slidesharecdn.com/prehistoricamericanspart1-130916183504-phpapp01/95/palio-and-archaic-indians-power-point-22-638.jpg?cb=1379374568"/>
          <p:cNvPicPr>
            <a:picLocks noChangeAspect="1" noChangeArrowheads="1"/>
          </p:cNvPicPr>
          <p:nvPr/>
        </p:nvPicPr>
        <p:blipFill>
          <a:blip r:embed="rId6" cstate="print"/>
          <a:srcRect l="15048" t="10020" r="8464" b="13153"/>
          <a:stretch>
            <a:fillRect/>
          </a:stretch>
        </p:blipFill>
        <p:spPr bwMode="auto">
          <a:xfrm>
            <a:off x="3048000" y="3276600"/>
            <a:ext cx="2438400" cy="1838793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82296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More Tools and Artifacts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21506" name="Picture 2" descr="http://image.slidesharecdn.com/prehistoricamericanspart1-130916183504-phpapp01/95/palio-and-archaic-indians-power-point-35-638.jpg?cb=1379374568"/>
          <p:cNvPicPr>
            <a:picLocks noChangeAspect="1" noChangeArrowheads="1"/>
          </p:cNvPicPr>
          <p:nvPr/>
        </p:nvPicPr>
        <p:blipFill>
          <a:blip r:embed="rId3" cstate="print"/>
          <a:srcRect l="11285" t="21712" r="3448" b="6472"/>
          <a:stretch>
            <a:fillRect/>
          </a:stretch>
        </p:blipFill>
        <p:spPr bwMode="auto">
          <a:xfrm>
            <a:off x="609600" y="1676400"/>
            <a:ext cx="7620000" cy="481853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4582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200</TotalTime>
  <Words>17</Words>
  <Application>Microsoft Office PowerPoint</Application>
  <PresentationFormat>On-screen Show (4:3)</PresentationFormat>
  <Paragraphs>9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Archaic People</vt:lpstr>
      <vt:lpstr>Introduction</vt:lpstr>
      <vt:lpstr>Housing</vt:lpstr>
      <vt:lpstr>Daily Life</vt:lpstr>
      <vt:lpstr>Clothing</vt:lpstr>
      <vt:lpstr>Food</vt:lpstr>
      <vt:lpstr>Tools and Artifacts</vt:lpstr>
      <vt:lpstr>More Tools and Artifacts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Archaic People</dc:title>
  <dc:creator>kzolp</dc:creator>
  <cp:lastModifiedBy>Erin</cp:lastModifiedBy>
  <cp:revision>18</cp:revision>
  <dcterms:created xsi:type="dcterms:W3CDTF">2014-10-23T14:38:10Z</dcterms:created>
  <dcterms:modified xsi:type="dcterms:W3CDTF">2014-11-30T22:36:14Z</dcterms:modified>
</cp:coreProperties>
</file>